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463A8-ADB5-4071-AC10-1CB2BC71C1EE}" type="datetimeFigureOut">
              <a:rPr lang="en-CA" smtClean="0"/>
              <a:pPr/>
              <a:t>2012-11-28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299BF-F120-460B-AD08-4C413E575DF5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39551" y="332656"/>
            <a:ext cx="7272809" cy="3816424"/>
            <a:chOff x="395536" y="836712"/>
            <a:chExt cx="8418591" cy="4457526"/>
          </a:xfrm>
        </p:grpSpPr>
        <p:pic>
          <p:nvPicPr>
            <p:cNvPr id="1026" name="Picture 2" descr="C:\Users\vberger\AppData\Local\Microsoft\Windows\Temporary Internet Files\Content.Outlook\OW06K22O\GoogleEarth_Image (13)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536" y="1196752"/>
              <a:ext cx="8418591" cy="4097486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1979712" y="836712"/>
              <a:ext cx="3426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Lyman Springs AMAT Planted 2011</a:t>
              </a:r>
              <a:endParaRPr lang="en-CA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067944" y="3872081"/>
              <a:ext cx="2808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H</a:t>
              </a:r>
              <a:endParaRPr lang="en-CA" sz="12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603134" y="2924944"/>
              <a:ext cx="2487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L</a:t>
              </a:r>
              <a:endParaRPr lang="en-CA" sz="1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649494" y="3212976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B</a:t>
              </a:r>
              <a:endParaRPr lang="en-CA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499992" y="2204864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D</a:t>
              </a:r>
              <a:endParaRPr lang="en-CA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99992" y="4005064"/>
              <a:ext cx="2824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G</a:t>
              </a:r>
              <a:endParaRPr lang="en-CA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48064" y="2852936"/>
              <a:ext cx="2600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E</a:t>
              </a:r>
              <a:endParaRPr lang="en-CA" sz="1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20072" y="3212976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F</a:t>
              </a:r>
              <a:endParaRPr lang="en-CA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95936" y="3645024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A</a:t>
              </a:r>
              <a:endParaRPr lang="en-CA" sz="1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3928" y="4160113"/>
              <a:ext cx="2231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I</a:t>
              </a:r>
              <a:endParaRPr lang="en-CA" sz="1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73430" y="3728065"/>
              <a:ext cx="2343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J</a:t>
              </a:r>
              <a:endParaRPr lang="en-CA" sz="1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31840" y="3429000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K</a:t>
              </a:r>
              <a:endParaRPr lang="en-CA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491880" y="3440033"/>
              <a:ext cx="316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M</a:t>
              </a:r>
              <a:endParaRPr lang="en-CA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987824" y="3356992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N</a:t>
              </a:r>
              <a:endParaRPr lang="en-CA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131840" y="2852936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O</a:t>
              </a:r>
              <a:endParaRPr lang="en-CA" sz="1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79912" y="2780928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C</a:t>
              </a:r>
              <a:endParaRPr lang="en-CA" sz="12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11560" y="4149080"/>
            <a:ext cx="20162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/>
              <a:t>Lyman Springs</a:t>
            </a:r>
          </a:p>
          <a:p>
            <a:r>
              <a:rPr lang="en-CA" sz="1100" dirty="0" smtClean="0"/>
              <a:t>Corner geographic coordinates </a:t>
            </a:r>
            <a:endParaRPr lang="en-CA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1979712" y="4509120"/>
            <a:ext cx="144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H</a:t>
            </a:r>
            <a:r>
              <a:rPr lang="en-CA" sz="1000" dirty="0" smtClean="0"/>
              <a:t>: 40°18’06.9” N</a:t>
            </a:r>
          </a:p>
          <a:p>
            <a:r>
              <a:rPr lang="en-CA" sz="1000" dirty="0" smtClean="0"/>
              <a:t>    121°45’40.1”  W</a:t>
            </a:r>
          </a:p>
          <a:p>
            <a:r>
              <a:rPr lang="en-CA" sz="1000" b="1" dirty="0" smtClean="0"/>
              <a:t>I</a:t>
            </a:r>
            <a:r>
              <a:rPr lang="en-CA" sz="1000" dirty="0" smtClean="0"/>
              <a:t>: 40°18’06.0” N</a:t>
            </a:r>
          </a:p>
          <a:p>
            <a:r>
              <a:rPr lang="en-CA" sz="1000" dirty="0" smtClean="0"/>
              <a:t>    121°45’40.5”  W</a:t>
            </a:r>
          </a:p>
          <a:p>
            <a:r>
              <a:rPr lang="en-CA" sz="1000" b="1" dirty="0" smtClean="0"/>
              <a:t>J</a:t>
            </a:r>
            <a:r>
              <a:rPr lang="en-CA" sz="1000" dirty="0" smtClean="0"/>
              <a:t>: 40°18’07.4” N</a:t>
            </a:r>
          </a:p>
          <a:p>
            <a:r>
              <a:rPr lang="en-CA" sz="1000" dirty="0" smtClean="0"/>
              <a:t>    121°45’44.3”  W</a:t>
            </a:r>
          </a:p>
          <a:p>
            <a:r>
              <a:rPr lang="en-CA" sz="1000" b="1" dirty="0" smtClean="0"/>
              <a:t>K</a:t>
            </a:r>
            <a:r>
              <a:rPr lang="en-CA" sz="1000" dirty="0" smtClean="0"/>
              <a:t>: 40°18’08.0” N</a:t>
            </a:r>
          </a:p>
          <a:p>
            <a:r>
              <a:rPr lang="en-CA" sz="1000" dirty="0" smtClean="0"/>
              <a:t>    121°45’43.9”  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91880" y="4509120"/>
            <a:ext cx="1440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L</a:t>
            </a:r>
            <a:r>
              <a:rPr lang="en-CA" sz="1000" dirty="0" smtClean="0"/>
              <a:t>: 40°18’09.6” N</a:t>
            </a:r>
          </a:p>
          <a:p>
            <a:r>
              <a:rPr lang="en-CA" sz="1000" dirty="0" smtClean="0"/>
              <a:t>    121°45’42.2”  W</a:t>
            </a:r>
          </a:p>
          <a:p>
            <a:r>
              <a:rPr lang="en-CA" sz="1000" b="1" dirty="0" smtClean="0"/>
              <a:t>M</a:t>
            </a:r>
            <a:r>
              <a:rPr lang="en-CA" sz="1000" dirty="0" smtClean="0"/>
              <a:t>: 40°18’08.2” N</a:t>
            </a:r>
          </a:p>
          <a:p>
            <a:r>
              <a:rPr lang="en-CA" sz="1000" dirty="0" smtClean="0"/>
              <a:t>    121°45’42.6”  W</a:t>
            </a:r>
          </a:p>
          <a:p>
            <a:r>
              <a:rPr lang="en-CA" sz="1000" b="1" dirty="0" smtClean="0"/>
              <a:t>N</a:t>
            </a:r>
            <a:r>
              <a:rPr lang="en-CA" sz="1000" dirty="0" smtClean="0"/>
              <a:t>: 40°18’08.5” N</a:t>
            </a:r>
          </a:p>
          <a:p>
            <a:r>
              <a:rPr lang="en-CA" sz="1000" dirty="0" smtClean="0"/>
              <a:t>    121°45’44.6”  W</a:t>
            </a:r>
          </a:p>
          <a:p>
            <a:r>
              <a:rPr lang="en-CA" sz="1000" b="1" dirty="0" smtClean="0"/>
              <a:t>O</a:t>
            </a:r>
            <a:r>
              <a:rPr lang="en-CA" sz="1000" dirty="0" smtClean="0"/>
              <a:t>: 40°18’10.0” N</a:t>
            </a:r>
          </a:p>
          <a:p>
            <a:r>
              <a:rPr lang="en-CA" sz="1000" dirty="0" smtClean="0"/>
              <a:t>    121°45’44.2”  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9552" y="4509120"/>
            <a:ext cx="14401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 smtClean="0"/>
              <a:t>A</a:t>
            </a:r>
            <a:r>
              <a:rPr lang="en-CA" sz="1000" dirty="0" smtClean="0"/>
              <a:t>: 40°18’07.5” N</a:t>
            </a:r>
          </a:p>
          <a:p>
            <a:r>
              <a:rPr lang="en-CA" sz="1000" dirty="0" smtClean="0"/>
              <a:t>    121°45’40.3”  W</a:t>
            </a:r>
          </a:p>
          <a:p>
            <a:r>
              <a:rPr lang="en-CA" sz="1000" b="1" dirty="0" smtClean="0"/>
              <a:t>B</a:t>
            </a:r>
            <a:r>
              <a:rPr lang="en-CA" sz="1000" dirty="0" smtClean="0"/>
              <a:t>: 40°18’08.9” N</a:t>
            </a:r>
          </a:p>
          <a:p>
            <a:r>
              <a:rPr lang="en-CA" sz="1000" dirty="0" smtClean="0"/>
              <a:t>    121°45’42.0”  W</a:t>
            </a:r>
          </a:p>
          <a:p>
            <a:r>
              <a:rPr lang="en-CA" sz="1000" b="1" dirty="0"/>
              <a:t>C</a:t>
            </a:r>
            <a:r>
              <a:rPr lang="en-CA" sz="1000" dirty="0" smtClean="0"/>
              <a:t>: 40°18’10.2” N</a:t>
            </a:r>
          </a:p>
          <a:p>
            <a:r>
              <a:rPr lang="en-CA" sz="1000" dirty="0" smtClean="0"/>
              <a:t>    121°45’41.4”  W</a:t>
            </a:r>
          </a:p>
          <a:p>
            <a:r>
              <a:rPr lang="en-CA" sz="1000" b="1" dirty="0" smtClean="0"/>
              <a:t>D</a:t>
            </a:r>
            <a:r>
              <a:rPr lang="en-CA" sz="1000" dirty="0" smtClean="0"/>
              <a:t>: 40°18’12.3” N</a:t>
            </a:r>
          </a:p>
          <a:p>
            <a:r>
              <a:rPr lang="en-CA" sz="1000" dirty="0" smtClean="0"/>
              <a:t>    121°45’38.2”  W</a:t>
            </a:r>
          </a:p>
          <a:p>
            <a:r>
              <a:rPr lang="en-CA" sz="1000" b="1" dirty="0" smtClean="0"/>
              <a:t>E:</a:t>
            </a:r>
            <a:r>
              <a:rPr lang="en-CA" sz="1000" dirty="0" smtClean="0"/>
              <a:t> 40°18’10.2” N</a:t>
            </a:r>
          </a:p>
          <a:p>
            <a:r>
              <a:rPr lang="en-CA" sz="1000" dirty="0" smtClean="0"/>
              <a:t>    121°45’35.5”  W</a:t>
            </a:r>
          </a:p>
          <a:p>
            <a:r>
              <a:rPr lang="en-CA" sz="1000" b="1" dirty="0" smtClean="0"/>
              <a:t>F</a:t>
            </a:r>
            <a:r>
              <a:rPr lang="en-CA" sz="1000" dirty="0" smtClean="0"/>
              <a:t>: 40°18’09.0” N</a:t>
            </a:r>
          </a:p>
          <a:p>
            <a:r>
              <a:rPr lang="en-CA" sz="1000" dirty="0" smtClean="0"/>
              <a:t>    121°45’35.4”  W</a:t>
            </a:r>
          </a:p>
          <a:p>
            <a:r>
              <a:rPr lang="en-CA" sz="1000" b="1" dirty="0" smtClean="0"/>
              <a:t>G</a:t>
            </a:r>
            <a:r>
              <a:rPr lang="en-CA" sz="1000" dirty="0" smtClean="0"/>
              <a:t>: 40°18’06.7” N</a:t>
            </a:r>
          </a:p>
          <a:p>
            <a:r>
              <a:rPr lang="en-CA" sz="1000" dirty="0" smtClean="0"/>
              <a:t>    121°45’38.5”  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12160" y="4509120"/>
            <a:ext cx="2169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UTM </a:t>
            </a:r>
            <a:r>
              <a:rPr lang="en-CA" sz="1200" dirty="0" smtClean="0"/>
              <a:t>Zone 10: 605324 E,</a:t>
            </a:r>
          </a:p>
          <a:p>
            <a:r>
              <a:rPr lang="en-CA" sz="1200" dirty="0"/>
              <a:t> </a:t>
            </a:r>
            <a:r>
              <a:rPr lang="en-CA" sz="1200" dirty="0" smtClean="0"/>
              <a:t>                         4462065 N</a:t>
            </a:r>
          </a:p>
          <a:p>
            <a:r>
              <a:rPr lang="en-CA" sz="1200" dirty="0" smtClean="0"/>
              <a:t>Contact: Dennis Garrison</a:t>
            </a:r>
          </a:p>
          <a:p>
            <a:r>
              <a:rPr lang="en-CA" sz="1200" dirty="0" smtClean="0"/>
              <a:t>Elev 1090 m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2995080" y="2564904"/>
            <a:ext cx="777576" cy="1152128"/>
            <a:chOff x="2995080" y="2564904"/>
            <a:chExt cx="777576" cy="1152128"/>
          </a:xfrm>
        </p:grpSpPr>
        <p:sp>
          <p:nvSpPr>
            <p:cNvPr id="28" name="TextBox 27"/>
            <p:cNvSpPr txBox="1"/>
            <p:nvPr/>
          </p:nvSpPr>
          <p:spPr>
            <a:xfrm>
              <a:off x="3059832" y="3347700"/>
              <a:ext cx="7128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Rep 1</a:t>
              </a:r>
              <a:endParaRPr lang="en-CA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995080" y="2564904"/>
              <a:ext cx="7128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Rep 1</a:t>
              </a:r>
              <a:endParaRPr lang="en-CA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vberger\AppData\Local\Microsoft\Windows\Temporary Internet Files\Content.Outlook\OW06K22O\GoogleEarth_Image (1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600" y="1203722"/>
            <a:ext cx="7826808" cy="38094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23728" y="692696"/>
            <a:ext cx="2456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Lyman Springs  1:15,000</a:t>
            </a:r>
            <a:endParaRPr lang="en-C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184</Words>
  <Application>Microsoft Office PowerPoint</Application>
  <PresentationFormat>On-screen Show (4:3)</PresentationFormat>
  <Paragraphs>55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vberger</dc:creator>
  <cp:lastModifiedBy>vberger</cp:lastModifiedBy>
  <cp:revision>28</cp:revision>
  <dcterms:created xsi:type="dcterms:W3CDTF">2012-11-26T19:54:11Z</dcterms:created>
  <dcterms:modified xsi:type="dcterms:W3CDTF">2012-11-28T21:45:41Z</dcterms:modified>
</cp:coreProperties>
</file>